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</p:sldIdLst>
  <p:sldSz cx="10058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6"/>
    <p:restoredTop sz="94595"/>
  </p:normalViewPr>
  <p:slideViewPr>
    <p:cSldViewPr snapToGrid="0" snapToObjects="1">
      <p:cViewPr varScale="1">
        <p:scale>
          <a:sx n="91" d="100"/>
          <a:sy n="91" d="100"/>
        </p:scale>
        <p:origin x="20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59EE2-33A6-B748-B12F-6613D8A0B8CE}" type="datetimeFigureOut">
              <a:rPr lang="en-US" smtClean="0"/>
              <a:t>7/2/18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8481B-3623-EC4F-A6AB-14808ABC4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7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AC66-8A91-DE48-87A2-07C54DC2D6F9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1E5B3-9A81-1C4E-B0E1-0D897AAA1D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AC66-8A91-DE48-87A2-07C54DC2D6F9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1E5B3-9A81-1C4E-B0E1-0D897AAA1D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AC66-8A91-DE48-87A2-07C54DC2D6F9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1E5B3-9A81-1C4E-B0E1-0D897AAA1D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AC66-8A91-DE48-87A2-07C54DC2D6F9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1E5B3-9A81-1C4E-B0E1-0D897AAA1D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AC66-8A91-DE48-87A2-07C54DC2D6F9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1E5B3-9A81-1C4E-B0E1-0D897AAA1D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AC66-8A91-DE48-87A2-07C54DC2D6F9}" type="datetimeFigureOut">
              <a:rPr lang="en-US" smtClean="0"/>
              <a:t>7/2/18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1E5B3-9A81-1C4E-B0E1-0D897AAA1D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AC66-8A91-DE48-87A2-07C54DC2D6F9}" type="datetimeFigureOut">
              <a:rPr lang="en-US" smtClean="0"/>
              <a:t>7/2/18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1E5B3-9A81-1C4E-B0E1-0D897AAA1D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AC66-8A91-DE48-87A2-07C54DC2D6F9}" type="datetimeFigureOut">
              <a:rPr lang="en-US" smtClean="0"/>
              <a:t>7/2/18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1E5B3-9A81-1C4E-B0E1-0D897AAA1D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AC66-8A91-DE48-87A2-07C54DC2D6F9}" type="datetimeFigureOut">
              <a:rPr lang="en-US" smtClean="0"/>
              <a:t>7/2/18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1E5B3-9A81-1C4E-B0E1-0D897AAA1D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AC66-8A91-DE48-87A2-07C54DC2D6F9}" type="datetimeFigureOut">
              <a:rPr lang="en-US" smtClean="0"/>
              <a:t>7/2/18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1E5B3-9A81-1C4E-B0E1-0D897AAA1D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AC66-8A91-DE48-87A2-07C54DC2D6F9}" type="datetimeFigureOut">
              <a:rPr lang="en-US" smtClean="0"/>
              <a:t>7/2/18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1E5B3-9A81-1C4E-B0E1-0D897AAA1D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9AC66-8A91-DE48-87A2-07C54DC2D6F9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1E5B3-9A81-1C4E-B0E1-0D897AAA1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1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5" Type="http://schemas.openxmlformats.org/officeDocument/2006/relationships/image" Target="../media/image3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tiff"/><Relationship Id="rId5" Type="http://schemas.openxmlformats.org/officeDocument/2006/relationships/image" Target="../media/image4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tiff"/><Relationship Id="rId5" Type="http://schemas.openxmlformats.org/officeDocument/2006/relationships/image" Target="../media/image4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4" Type="http://schemas.openxmlformats.org/officeDocument/2006/relationships/image" Target="../media/image50.tiff"/><Relationship Id="rId5" Type="http://schemas.openxmlformats.org/officeDocument/2006/relationships/image" Target="../media/image5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4" Type="http://schemas.openxmlformats.org/officeDocument/2006/relationships/image" Target="../media/image54.tiff"/><Relationship Id="rId5" Type="http://schemas.openxmlformats.org/officeDocument/2006/relationships/image" Target="../media/image5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4" Type="http://schemas.openxmlformats.org/officeDocument/2006/relationships/image" Target="../media/image58.tiff"/><Relationship Id="rId5" Type="http://schemas.openxmlformats.org/officeDocument/2006/relationships/image" Target="../media/image5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4" Type="http://schemas.openxmlformats.org/officeDocument/2006/relationships/image" Target="../media/image62.tiff"/><Relationship Id="rId5" Type="http://schemas.openxmlformats.org/officeDocument/2006/relationships/image" Target="../media/image6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4" Type="http://schemas.openxmlformats.org/officeDocument/2006/relationships/image" Target="../media/image66.tiff"/><Relationship Id="rId5" Type="http://schemas.openxmlformats.org/officeDocument/2006/relationships/image" Target="../media/image6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4" Type="http://schemas.openxmlformats.org/officeDocument/2006/relationships/image" Target="../media/image70.tiff"/><Relationship Id="rId5" Type="http://schemas.openxmlformats.org/officeDocument/2006/relationships/image" Target="../media/image7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4" Type="http://schemas.openxmlformats.org/officeDocument/2006/relationships/image" Target="../media/image7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4" Type="http://schemas.openxmlformats.org/officeDocument/2006/relationships/image" Target="../media/image77.tiff"/><Relationship Id="rId5" Type="http://schemas.openxmlformats.org/officeDocument/2006/relationships/image" Target="../media/image7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4" Type="http://schemas.openxmlformats.org/officeDocument/2006/relationships/image" Target="../media/image81.tiff"/><Relationship Id="rId5" Type="http://schemas.openxmlformats.org/officeDocument/2006/relationships/image" Target="../media/image8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4" Type="http://schemas.openxmlformats.org/officeDocument/2006/relationships/image" Target="../media/image85.tiff"/><Relationship Id="rId5" Type="http://schemas.openxmlformats.org/officeDocument/2006/relationships/image" Target="../media/image8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4" Type="http://schemas.openxmlformats.org/officeDocument/2006/relationships/image" Target="../media/image89.tiff"/><Relationship Id="rId5" Type="http://schemas.openxmlformats.org/officeDocument/2006/relationships/image" Target="../media/image9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4" Type="http://schemas.openxmlformats.org/officeDocument/2006/relationships/image" Target="../media/image93.tiff"/><Relationship Id="rId5" Type="http://schemas.openxmlformats.org/officeDocument/2006/relationships/image" Target="../media/image9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4" Type="http://schemas.openxmlformats.org/officeDocument/2006/relationships/image" Target="../media/image97.tiff"/><Relationship Id="rId5" Type="http://schemas.openxmlformats.org/officeDocument/2006/relationships/image" Target="../media/image9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104" y="200660"/>
            <a:ext cx="4656836" cy="30993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286004"/>
            <a:ext cx="4223208" cy="2810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730" y="3553459"/>
            <a:ext cx="5017956" cy="3339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75" y="3771509"/>
            <a:ext cx="4690333" cy="312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60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957" y="195072"/>
            <a:ext cx="4213286" cy="2804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96" y="195072"/>
            <a:ext cx="4479669" cy="2981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368" y="3575199"/>
            <a:ext cx="5044479" cy="3357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01" y="4009292"/>
            <a:ext cx="4768368" cy="317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4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832" y="286004"/>
            <a:ext cx="4376420" cy="2912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21" y="286004"/>
            <a:ext cx="4717811" cy="3139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832" y="3941214"/>
            <a:ext cx="4790948" cy="3188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30" y="3941214"/>
            <a:ext cx="4901702" cy="32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20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36" y="249428"/>
            <a:ext cx="4315460" cy="28721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08" y="176398"/>
            <a:ext cx="4534916" cy="30182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634" y="3525324"/>
            <a:ext cx="4662463" cy="31031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09" y="3596276"/>
            <a:ext cx="4449249" cy="296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8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52" y="456692"/>
            <a:ext cx="4242308" cy="2823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92" y="367434"/>
            <a:ext cx="4376420" cy="29127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52" y="3798277"/>
            <a:ext cx="4616354" cy="3072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27" y="3924885"/>
            <a:ext cx="4901702" cy="32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896" y="225044"/>
            <a:ext cx="4717811" cy="31399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15" y="225044"/>
            <a:ext cx="4589581" cy="30546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035" y="3746960"/>
            <a:ext cx="4896312" cy="3258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45" y="3938953"/>
            <a:ext cx="4838290" cy="322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9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560" y="286004"/>
            <a:ext cx="4156964" cy="2766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3" y="81079"/>
            <a:ext cx="4772767" cy="31765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030" y="3685734"/>
            <a:ext cx="4805394" cy="3198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5" y="3890658"/>
            <a:ext cx="4880565" cy="32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4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712" y="359156"/>
            <a:ext cx="4230116" cy="28153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16" y="148094"/>
            <a:ext cx="4864360" cy="32374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477" y="3710092"/>
            <a:ext cx="4625626" cy="30785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53" y="3921153"/>
            <a:ext cx="4626923" cy="307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1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36" y="468884"/>
            <a:ext cx="4169156" cy="27747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8" y="335072"/>
            <a:ext cx="4571262" cy="30424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086" y="3623799"/>
            <a:ext cx="5123640" cy="3410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63" y="3789094"/>
            <a:ext cx="4626923" cy="307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99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52" y="420116"/>
            <a:ext cx="4242308" cy="2823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72" y="314628"/>
            <a:ext cx="4559300" cy="3034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558" y="3708204"/>
            <a:ext cx="5060229" cy="3367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71" y="4009291"/>
            <a:ext cx="4607841" cy="306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63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408" y="505460"/>
            <a:ext cx="4169156" cy="27747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84" y="408525"/>
            <a:ext cx="4314801" cy="28717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66" y="3700240"/>
            <a:ext cx="5239238" cy="34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9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330" y="273812"/>
            <a:ext cx="4314801" cy="28717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84" y="273812"/>
            <a:ext cx="4479669" cy="2981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689" y="3609731"/>
            <a:ext cx="4746869" cy="3159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01" y="3609731"/>
            <a:ext cx="4971952" cy="33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2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596" y="383540"/>
            <a:ext cx="4131615" cy="27498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84" y="233102"/>
            <a:ext cx="4583684" cy="30506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180" y="3649581"/>
            <a:ext cx="4873531" cy="3243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26" y="3800018"/>
            <a:ext cx="4817154" cy="320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34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572" y="432308"/>
            <a:ext cx="4113296" cy="2737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" y="243316"/>
            <a:ext cx="4681220" cy="31155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3874963"/>
            <a:ext cx="4671840" cy="3109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88" y="3944662"/>
            <a:ext cx="4901702" cy="326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3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864" y="322580"/>
            <a:ext cx="4132580" cy="27504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4" y="322580"/>
            <a:ext cx="4717811" cy="3139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75" y="3921144"/>
            <a:ext cx="4596797" cy="30594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62" y="4060961"/>
            <a:ext cx="5014301" cy="333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12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632" y="481076"/>
            <a:ext cx="3815588" cy="25394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84" y="481076"/>
            <a:ext cx="4461350" cy="29692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699" y="3768800"/>
            <a:ext cx="4732607" cy="3149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40" y="3768800"/>
            <a:ext cx="4732607" cy="314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28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366" y="242303"/>
            <a:ext cx="4310282" cy="28687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94" y="242303"/>
            <a:ext cx="4644537" cy="30911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632" y="3623798"/>
            <a:ext cx="4929749" cy="3281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98" y="3846262"/>
            <a:ext cx="4660134" cy="310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55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186" y="439386"/>
            <a:ext cx="4263165" cy="28373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6" y="439386"/>
            <a:ext cx="4497988" cy="29936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324" y="3891085"/>
            <a:ext cx="4257027" cy="2833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23" y="3737440"/>
            <a:ext cx="4718734" cy="314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36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7852" y="787400"/>
            <a:ext cx="249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 with Clicks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753564"/>
              </p:ext>
            </p:extLst>
          </p:nvPr>
        </p:nvGraphicFramePr>
        <p:xfrm>
          <a:off x="3888788" y="787400"/>
          <a:ext cx="1963372" cy="6812945"/>
        </p:xfrm>
        <a:graphic>
          <a:graphicData uri="http://schemas.openxmlformats.org/drawingml/2006/table">
            <a:tbl>
              <a:tblPr/>
              <a:tblGrid>
                <a:gridCol w="981686"/>
                <a:gridCol w="981686"/>
              </a:tblGrid>
              <a:tr h="6225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colnames.master.3.26..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Corr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Max_PPRL_dB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-0.21505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CumSEL_dB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-0.21396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secs_per_bin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-0.16412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son_prop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-0.16412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StDvSEL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-0.19557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StDv_sonprop_hr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-0.20823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SPres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-0.18771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JD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-0.02573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mean.chl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-0.06583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mean.npp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-0.01281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mean.sst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0.01729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ssh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-0.05244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-0.05898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2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-0.08622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-0.00272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-0.03564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2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-0.10802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2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-0.04321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-0.00090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0.06636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0.00131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-0.02907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-0.07484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0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0.04189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475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7852" y="787400"/>
            <a:ext cx="443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CCM Output (</a:t>
            </a:r>
            <a:r>
              <a:rPr lang="en-US" smtClean="0"/>
              <a:t>Significant Values Only)</a:t>
            </a:r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709165"/>
              </p:ext>
            </p:extLst>
          </p:nvPr>
        </p:nvGraphicFramePr>
        <p:xfrm>
          <a:off x="679453" y="1814732"/>
          <a:ext cx="8563022" cy="1055077"/>
        </p:xfrm>
        <a:graphic>
          <a:graphicData uri="http://schemas.openxmlformats.org/drawingml/2006/table">
            <a:tbl>
              <a:tblPr/>
              <a:tblGrid>
                <a:gridCol w="658694"/>
                <a:gridCol w="658694"/>
                <a:gridCol w="658694"/>
                <a:gridCol w="658694"/>
                <a:gridCol w="658694"/>
                <a:gridCol w="658694"/>
                <a:gridCol w="658694"/>
                <a:gridCol w="658694"/>
                <a:gridCol w="658694"/>
                <a:gridCol w="658694"/>
                <a:gridCol w="658694"/>
                <a:gridCol w="658694"/>
                <a:gridCol w="658694"/>
              </a:tblGrid>
              <a:tr h="563725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Clicks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Max_PPRL_dB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CumSEL_dB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secs_per_bin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son_prop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StDvSEL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StDv_sonprop_hr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SPres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JD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mean.chl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mean.npp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mean.sst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13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Clicks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18889"/>
              </p:ext>
            </p:extLst>
          </p:nvPr>
        </p:nvGraphicFramePr>
        <p:xfrm>
          <a:off x="679453" y="3577806"/>
          <a:ext cx="8563016" cy="1054787"/>
        </p:xfrm>
        <a:graphic>
          <a:graphicData uri="http://schemas.openxmlformats.org/drawingml/2006/table">
            <a:tbl>
              <a:tblPr/>
              <a:tblGrid>
                <a:gridCol w="611644"/>
                <a:gridCol w="611644"/>
                <a:gridCol w="611644"/>
                <a:gridCol w="611644"/>
                <a:gridCol w="611644"/>
                <a:gridCol w="611644"/>
                <a:gridCol w="611644"/>
                <a:gridCol w="611644"/>
                <a:gridCol w="611644"/>
                <a:gridCol w="611644"/>
                <a:gridCol w="611644"/>
                <a:gridCol w="611644"/>
                <a:gridCol w="611644"/>
                <a:gridCol w="611644"/>
              </a:tblGrid>
              <a:tr h="487757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ssh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7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Clicks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348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632" y="261620"/>
            <a:ext cx="4388076" cy="29204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96" y="225044"/>
            <a:ext cx="4497988" cy="29936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487" y="3412783"/>
            <a:ext cx="5165913" cy="34381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07" y="3793979"/>
            <a:ext cx="4774880" cy="317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5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210" y="176276"/>
            <a:ext cx="4516306" cy="30058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273812"/>
            <a:ext cx="4717811" cy="31399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311" y="3758921"/>
            <a:ext cx="4888468" cy="3253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47" y="3924886"/>
            <a:ext cx="4639104" cy="308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85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912" y="176276"/>
            <a:ext cx="4595876" cy="3058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44" y="176276"/>
            <a:ext cx="4437380" cy="29533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961" y="3615397"/>
            <a:ext cx="4798073" cy="3193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439" y="3868615"/>
            <a:ext cx="4605785" cy="306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9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49428"/>
            <a:ext cx="4595876" cy="3058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73" y="275907"/>
            <a:ext cx="4516306" cy="30058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950" y="3637866"/>
            <a:ext cx="4743175" cy="3156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99" y="3770142"/>
            <a:ext cx="4774880" cy="317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37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502" y="310388"/>
            <a:ext cx="4479669" cy="2981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" y="395732"/>
            <a:ext cx="4681174" cy="3115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427" y="3590075"/>
            <a:ext cx="4943817" cy="3290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60" y="3809531"/>
            <a:ext cx="4571967" cy="304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714" y="237236"/>
            <a:ext cx="4955954" cy="32984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68" y="322580"/>
            <a:ext cx="4339844" cy="2888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714" y="3620606"/>
            <a:ext cx="4932627" cy="32829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01" y="3866272"/>
            <a:ext cx="4563511" cy="303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1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958" y="286004"/>
            <a:ext cx="3838517" cy="2554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76" y="167861"/>
            <a:ext cx="4193540" cy="2791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73" y="3671668"/>
            <a:ext cx="4669196" cy="31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39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</TotalTime>
  <Words>133</Words>
  <Application>Microsoft Macintosh PowerPoint</Application>
  <PresentationFormat>Custom</PresentationFormat>
  <Paragraphs>104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E Cohen</dc:creator>
  <cp:lastModifiedBy>Rebecca E Cohen</cp:lastModifiedBy>
  <cp:revision>8</cp:revision>
  <dcterms:created xsi:type="dcterms:W3CDTF">2018-07-02T17:00:36Z</dcterms:created>
  <dcterms:modified xsi:type="dcterms:W3CDTF">2018-07-02T19:44:15Z</dcterms:modified>
</cp:coreProperties>
</file>